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755967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2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8D65-C63E-4626-A0D4-BE932A11B5E3}" type="datetimeFigureOut">
              <a:rPr lang="zh-TW" altLang="en-US" smtClean="0"/>
              <a:t>2025/7/23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9168-E463-4672-B4E2-D284E7AD3413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7CDA8A2-7988-4782-8937-088FF92D4E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9"/>
            <a:ext cx="10691813" cy="7558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929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8D65-C63E-4626-A0D4-BE932A11B5E3}" type="datetimeFigureOut">
              <a:rPr lang="zh-TW" altLang="en-US" smtClean="0"/>
              <a:t>2025/7/23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9168-E463-4672-B4E2-D284E7AD34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8725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8D65-C63E-4626-A0D4-BE932A11B5E3}" type="datetimeFigureOut">
              <a:rPr lang="zh-TW" altLang="en-US" smtClean="0"/>
              <a:t>2025/7/23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9168-E463-4672-B4E2-D284E7AD34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7941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8D65-C63E-4626-A0D4-BE932A11B5E3}" type="datetimeFigureOut">
              <a:rPr lang="zh-TW" altLang="en-US" smtClean="0"/>
              <a:t>2025/7/23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9168-E463-4672-B4E2-D284E7AD34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44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8D65-C63E-4626-A0D4-BE932A11B5E3}" type="datetimeFigureOut">
              <a:rPr lang="zh-TW" altLang="en-US" smtClean="0"/>
              <a:t>2025/7/23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9168-E463-4672-B4E2-D284E7AD34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8673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8D65-C63E-4626-A0D4-BE932A11B5E3}" type="datetimeFigureOut">
              <a:rPr lang="zh-TW" altLang="en-US" smtClean="0"/>
              <a:t>2025/7/23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9168-E463-4672-B4E2-D284E7AD34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796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8D65-C63E-4626-A0D4-BE932A11B5E3}" type="datetimeFigureOut">
              <a:rPr lang="zh-TW" altLang="en-US" smtClean="0"/>
              <a:t>2025/7/23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9168-E463-4672-B4E2-D284E7AD34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2581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8D65-C63E-4626-A0D4-BE932A11B5E3}" type="datetimeFigureOut">
              <a:rPr lang="zh-TW" altLang="en-US" smtClean="0"/>
              <a:t>2025/7/23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9168-E463-4672-B4E2-D284E7AD34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9993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8D65-C63E-4626-A0D4-BE932A11B5E3}" type="datetimeFigureOut">
              <a:rPr lang="zh-TW" altLang="en-US" smtClean="0"/>
              <a:t>2025/7/23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9168-E463-4672-B4E2-D284E7AD34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74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8D65-C63E-4626-A0D4-BE932A11B5E3}" type="datetimeFigureOut">
              <a:rPr lang="zh-TW" altLang="en-US" smtClean="0"/>
              <a:t>2025/7/23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9168-E463-4672-B4E2-D284E7AD34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5525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8D65-C63E-4626-A0D4-BE932A11B5E3}" type="datetimeFigureOut">
              <a:rPr lang="zh-TW" altLang="en-US" smtClean="0"/>
              <a:t>2025/7/23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9168-E463-4672-B4E2-D284E7AD34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9817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38D65-C63E-4626-A0D4-BE932A11B5E3}" type="datetimeFigureOut">
              <a:rPr lang="zh-TW" altLang="en-US" smtClean="0"/>
              <a:t>2025/7/23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79168-E463-4672-B4E2-D284E7AD34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405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087D5A-1B98-46A3-A0C9-34D0CDA2E9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 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DE842D8-A392-49A3-82AA-605001F1BB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 </a:t>
            </a:r>
            <a:endParaRPr lang="zh-TW" altLang="en-US" dirty="0"/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2AE6AEE6-7205-47EE-9D9D-E418F4078D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" t="15659" r="-391" b="4529"/>
          <a:stretch/>
        </p:blipFill>
        <p:spPr>
          <a:xfrm>
            <a:off x="1442300" y="2177592"/>
            <a:ext cx="2413263" cy="2918223"/>
          </a:xfrm>
          <a:prstGeom prst="rect">
            <a:avLst/>
          </a:prstGeom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id="{CBB676A8-7685-4082-8CE0-AD4F281981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" t="15659" r="-391" b="4529"/>
          <a:stretch/>
        </p:blipFill>
        <p:spPr>
          <a:xfrm>
            <a:off x="6890994" y="2177592"/>
            <a:ext cx="2413263" cy="2918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649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2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佈景主題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廷 芷</dc:creator>
  <cp:lastModifiedBy>廷 芷</cp:lastModifiedBy>
  <cp:revision>2</cp:revision>
  <dcterms:created xsi:type="dcterms:W3CDTF">2025-07-23T06:47:25Z</dcterms:created>
  <dcterms:modified xsi:type="dcterms:W3CDTF">2025-07-23T07:02:10Z</dcterms:modified>
</cp:coreProperties>
</file>